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2" r:id="rId3"/>
    <p:sldId id="273" r:id="rId4"/>
    <p:sldId id="275" r:id="rId5"/>
    <p:sldId id="262" r:id="rId6"/>
    <p:sldId id="269" r:id="rId7"/>
    <p:sldId id="270" r:id="rId8"/>
    <p:sldId id="271" r:id="rId9"/>
    <p:sldId id="272" r:id="rId10"/>
    <p:sldId id="268" r:id="rId11"/>
    <p:sldId id="265" r:id="rId12"/>
    <p:sldId id="266" r:id="rId13"/>
    <p:sldId id="276" r:id="rId14"/>
    <p:sldId id="277" r:id="rId15"/>
    <p:sldId id="279" r:id="rId16"/>
    <p:sldId id="280" r:id="rId17"/>
    <p:sldId id="281" r:id="rId18"/>
    <p:sldId id="278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F31D-B92C-4937-823B-8DF1528BDCC3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0E73-1B86-4FA4-84AE-CF7F68AD4F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-171400"/>
            <a:ext cx="8784976" cy="67687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республиканың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Кызыл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хоорайының муниципалдыг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бюджеттен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хандырылгалыг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дугаары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30 школа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назыны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четпээн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холушкак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хевирниң уруглар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сады</a:t>
            </a:r>
            <a:endParaRPr lang="ru-RU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Чаштар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ѳргээзи»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башкызы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Монгуш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Альбина Анатольевна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Кызыл 2020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долаа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717032"/>
            <a:ext cx="1584176" cy="2216115"/>
          </a:xfrm>
          <a:prstGeom prst="rect">
            <a:avLst/>
          </a:prstGeom>
        </p:spPr>
      </p:pic>
      <p:pic>
        <p:nvPicPr>
          <p:cNvPr id="5" name="Содержимое 5" descr="кудер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4365104"/>
            <a:ext cx="1480939" cy="2073315"/>
          </a:xfrm>
          <a:prstGeom prst="rect">
            <a:avLst/>
          </a:prstGeom>
        </p:spPr>
      </p:pic>
      <p:pic>
        <p:nvPicPr>
          <p:cNvPr id="6" name="Содержимое 7" descr="хээ хуре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21088"/>
            <a:ext cx="2119736" cy="14991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Содержимое 11" descr="ог дашт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040560" cy="2808312"/>
          </a:xfrm>
        </p:spPr>
      </p:pic>
      <p:sp>
        <p:nvSpPr>
          <p:cNvPr id="18" name="Содержимое 17"/>
          <p:cNvSpPr>
            <a:spLocks noGrp="1"/>
          </p:cNvSpPr>
          <p:nvPr>
            <p:ph sz="half" idx="2"/>
          </p:nvPr>
        </p:nvSpPr>
        <p:spPr>
          <a:xfrm>
            <a:off x="2843808" y="3429000"/>
            <a:ext cx="6120680" cy="295232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Тос-ла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чүзүн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малымайны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Доруктурза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байыыр-ла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мен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Ѳгнүң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даштындан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уругларны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таныштырар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чоннуң чеди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чүзүн </a:t>
            </a:r>
            <a:r>
              <a:rPr lang="ru-RU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малы-биле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таныштырар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Кажаа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чүл, ооң хевирин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кѳргүзер.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9" name="Содержимое 3" descr="чурук ог малдар д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581128"/>
            <a:ext cx="2751937" cy="2064934"/>
          </a:xfrm>
          <a:prstGeom prst="rect">
            <a:avLst/>
          </a:prstGeom>
        </p:spPr>
      </p:pic>
      <p:pic>
        <p:nvPicPr>
          <p:cNvPr id="20" name="Содержимое 5" descr="20201114_193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548680"/>
            <a:ext cx="1964953" cy="26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568952" cy="108012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Дириг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даштар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дустуг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далган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79512" y="4365104"/>
            <a:ext cx="8640960" cy="208823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Дириг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даштар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даштар-биле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кижиниң овур-хевирин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туктарны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янзы-бүрү хээлерни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аъттың овур-хевирин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дээш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оон-даа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ѳске чүүлдерни уруглар-биле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чураан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бис. Тыва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чоннуң эртинези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үш тыва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үжүктерни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база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чураан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Даштардан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аңгыда ортузунда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ѳлчей удазынын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дустуг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далган-биле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тудуп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кылган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8" name="Содержимое 7" descr="дириг даштар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340768"/>
            <a:ext cx="2844800" cy="2843212"/>
          </a:xfrm>
        </p:spPr>
      </p:pic>
      <p:pic>
        <p:nvPicPr>
          <p:cNvPr id="9" name="Содержимое 5" descr="дустуг далган олчей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340768"/>
            <a:ext cx="2896328" cy="2736304"/>
          </a:xfrm>
          <a:prstGeom prst="rect">
            <a:avLst/>
          </a:prstGeom>
        </p:spPr>
      </p:pic>
      <p:pic>
        <p:nvPicPr>
          <p:cNvPr id="10" name="Содержимое 3" descr="дириг даштар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280831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Оюннар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чаш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уругларга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аргажок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чугула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херек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Угаан-медерелин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болгаш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күш-шыдалын сайзырадыр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Содержимое 5" descr="20201114_154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456384" cy="2520280"/>
          </a:xfrm>
        </p:spPr>
      </p:pic>
      <p:pic>
        <p:nvPicPr>
          <p:cNvPr id="7" name="Содержимое 3" descr="20201114_154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861048"/>
            <a:ext cx="3271094" cy="2767038"/>
          </a:xfrm>
          <a:prstGeom prst="rect">
            <a:avLst/>
          </a:prstGeom>
        </p:spPr>
      </p:pic>
      <p:pic>
        <p:nvPicPr>
          <p:cNvPr id="8" name="Содержимое 7" descr="20201114_154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365104"/>
            <a:ext cx="3456384" cy="2348880"/>
          </a:xfrm>
          <a:prstGeom prst="rect">
            <a:avLst/>
          </a:prstGeom>
        </p:spPr>
      </p:pic>
      <p:pic>
        <p:nvPicPr>
          <p:cNvPr id="9" name="Содержимое 9" descr="20201114_1546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1700808"/>
            <a:ext cx="3287387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Оюн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«Долаананың хевин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кедир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белеткээн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саазында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чуруктарны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хачы-биле</a:t>
            </a:r>
            <a:r>
              <a:rPr lang="ru-RU" sz="3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кескеш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Долаанага</a:t>
            </a:r>
            <a:r>
              <a:rPr lang="ru-RU" sz="3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хевин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чышпыргаш</a:t>
            </a:r>
            <a:r>
              <a:rPr lang="ru-RU" sz="3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ѳңнээр.</a:t>
            </a:r>
            <a:endParaRPr lang="ru-RU" sz="3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20201114_154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3401616"/>
            <a:ext cx="4392488" cy="3456384"/>
          </a:xfrm>
        </p:spPr>
      </p:pic>
      <p:pic>
        <p:nvPicPr>
          <p:cNvPr id="14" name="Содержимое 17" descr="20201114_154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44824"/>
            <a:ext cx="2664296" cy="2664296"/>
          </a:xfrm>
          <a:prstGeom prst="rect">
            <a:avLst/>
          </a:prstGeom>
        </p:spPr>
      </p:pic>
      <p:pic>
        <p:nvPicPr>
          <p:cNvPr id="15" name="Содержимое 3" descr="20201114_154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20072" y="1916832"/>
            <a:ext cx="324036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Матпаадыр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Ынак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оюннарывыстың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бирээзи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Содержимое 27" descr="20201114_1522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038600" cy="4608512"/>
          </a:xfrm>
        </p:spPr>
      </p:pic>
      <p:sp>
        <p:nvSpPr>
          <p:cNvPr id="30" name="Содержимое 29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4824536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Матпаадыр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паштанзын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Бажы-Курлуг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маназын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Ортаа-Мерген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одагланзын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Уваа-Шээжең уруктазын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Биче-Мѳѳмей бүүрек-баарак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чизин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Чээрген-чаарган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чыгзын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Арбай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хоор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арбай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хоор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ru-RU" sz="7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Үлелге материалдары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20201114_153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556793"/>
            <a:ext cx="4464496" cy="4464496"/>
          </a:xfrm>
        </p:spPr>
      </p:pic>
      <p:pic>
        <p:nvPicPr>
          <p:cNvPr id="5" name="Содержимое 3" descr="20201114_153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628800"/>
            <a:ext cx="4211960" cy="4211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210146"/>
          </a:xfrm>
        </p:spPr>
        <p:txBody>
          <a:bodyPr>
            <a:noAutofit/>
          </a:bodyPr>
          <a:lstStyle/>
          <a:p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«Тѳрээн Тывам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программавыста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темалар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назы-хар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аайы-биле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бердинген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болганда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бис база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кѳргүзүг материалдарын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назы-хар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аайы-биле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кылган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бис.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Чуруктар-биле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ажыл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Чугаа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сайзырадылгазы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сѳстер курлавырынга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харылзаалыг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чугаа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сайзырадылгазынга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үжүк-бижикти ѳѳредиринге херек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материалдар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Содержимое 5" descr="20201114_211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3090145" cy="1944216"/>
          </a:xfrm>
        </p:spPr>
      </p:pic>
      <p:pic>
        <p:nvPicPr>
          <p:cNvPr id="7" name="Содержимое 3" descr="20201114_211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772816"/>
            <a:ext cx="3067573" cy="1944216"/>
          </a:xfrm>
          <a:prstGeom prst="rect">
            <a:avLst/>
          </a:prstGeom>
        </p:spPr>
      </p:pic>
      <p:pic>
        <p:nvPicPr>
          <p:cNvPr id="8" name="Содержимое 5" descr="20201114_211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01825" y="638943"/>
            <a:ext cx="1800199" cy="3203848"/>
          </a:xfrm>
          <a:prstGeom prst="rect">
            <a:avLst/>
          </a:prstGeom>
        </p:spPr>
      </p:pic>
      <p:pic>
        <p:nvPicPr>
          <p:cNvPr id="9" name="Содержимое 7" descr="20201114_211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53765" y="4188011"/>
            <a:ext cx="2016225" cy="3323754"/>
          </a:xfrm>
          <a:prstGeom prst="rect">
            <a:avLst/>
          </a:prstGeom>
        </p:spPr>
      </p:pic>
      <p:pic>
        <p:nvPicPr>
          <p:cNvPr id="10" name="Содержимое 9" descr="20201114_2118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3861048"/>
            <a:ext cx="5450425" cy="2808312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419872" y="1667469"/>
            <a:ext cx="27363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Сѳѳлгү үнген номнар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дерилгези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427984" y="3068960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Содержимое 27" descr="20201114_214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1772816"/>
            <a:ext cx="2487011" cy="1240052"/>
          </a:xfrm>
          <a:prstGeom prst="rect">
            <a:avLst/>
          </a:prstGeom>
        </p:spPr>
      </p:pic>
      <p:pic>
        <p:nvPicPr>
          <p:cNvPr id="19" name="Содержимое 18" descr="20201114_214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19872" y="1340768"/>
            <a:ext cx="3120721" cy="3870561"/>
          </a:xfrm>
        </p:spPr>
      </p:pic>
      <p:pic>
        <p:nvPicPr>
          <p:cNvPr id="21" name="Содержимое 3" descr="20201114_214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6052" y="3068960"/>
            <a:ext cx="2784935" cy="33438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сонуургал-биле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кѳргениңер дээш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четтирдивис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" name="Содержимое 25" descr="20201114_214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429000"/>
            <a:ext cx="3617147" cy="2808312"/>
          </a:xfrm>
          <a:prstGeom prst="rect">
            <a:avLst/>
          </a:prstGeom>
        </p:spPr>
      </p:pic>
      <p:pic>
        <p:nvPicPr>
          <p:cNvPr id="23" name="Содержимое 29" descr="20201114_2146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255320"/>
            <a:ext cx="2160240" cy="2060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Содержимое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476672"/>
            <a:ext cx="8183880" cy="46085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Бистиң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садта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дылды 1-ги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бичии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бѳлүктен школага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белеткел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бѳлүктеринге чедир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ѳѳренип 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1-ги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бичии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бѳлүктен ортумак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бѳлүктерге чедир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кижизидикчи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кружок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кылдыр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тус-тузунда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эрттирип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 болгаш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школага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белеткел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бѳлүктерге  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башкызы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Монгуш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А.А.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эрттирип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Тыва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башкызының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эрттирип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бѳлүктеринде ниитизи-биле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161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Оларның аразында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чугаалавас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орус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янзы-бүрү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дылдыг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база бар.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Орус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дылдыг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кичээлин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башкызы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бодунуң кружогу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кылдыр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ап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арткан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боттарының тѳрээн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дылын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неделяда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катап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ѳѳренип 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бѳлүкте 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саны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ниитизи-биле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61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оларның аразында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орус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дылдыг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11, (2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ортумак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бар).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Школага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белеткел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бѳлүүнде ниитизи-биле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бар,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оларның аразында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орус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дылдыг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бар, (3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школага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белеткел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бѳлүк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бар). Тыва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башкызының кичээлинде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126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дылдыг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ѳѳренип турар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4" name="Содержимое 33" descr="20201114_191110 (1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84168" y="5157192"/>
            <a:ext cx="2016125" cy="13620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1114_154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31134" cy="3631134"/>
          </a:xfrm>
        </p:spPr>
      </p:pic>
      <p:pic>
        <p:nvPicPr>
          <p:cNvPr id="5" name="Содержимое 7" descr="20201114_154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4874" y="3689648"/>
            <a:ext cx="3559126" cy="3168352"/>
          </a:xfrm>
          <a:prstGeom prst="rect">
            <a:avLst/>
          </a:prstGeom>
        </p:spPr>
      </p:pic>
      <p:pic>
        <p:nvPicPr>
          <p:cNvPr id="6" name="Содержимое 9" descr="20201114_154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13933" y="114957"/>
            <a:ext cx="3645024" cy="3415110"/>
          </a:xfrm>
          <a:prstGeom prst="rect">
            <a:avLst/>
          </a:prstGeom>
        </p:spPr>
      </p:pic>
      <p:pic>
        <p:nvPicPr>
          <p:cNvPr id="7" name="Содержимое 19" descr="20201114_1543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33056"/>
            <a:ext cx="3429000" cy="2924944"/>
          </a:xfrm>
          <a:prstGeom prst="rect">
            <a:avLst/>
          </a:prstGeom>
        </p:spPr>
      </p:pic>
      <p:pic>
        <p:nvPicPr>
          <p:cNvPr id="8" name="Содержимое 21" descr="20201114_1541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1052736"/>
            <a:ext cx="3271093" cy="327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Тыва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кижиниң овур-хевири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7" descr="манекеннер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24744"/>
            <a:ext cx="4546848" cy="4757737"/>
          </a:xfrm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чоннуң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национал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хеви-биле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уругларны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таныштырар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Содержимое 9" descr="20201114_192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717032"/>
            <a:ext cx="2045346" cy="2434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Чылыг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чырык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дыл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кабинеди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кабинет о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9504" y="1196752"/>
            <a:ext cx="4464496" cy="4464496"/>
          </a:xfrm>
        </p:spPr>
      </p:pic>
      <p:pic>
        <p:nvPicPr>
          <p:cNvPr id="7" name="Содержимое 3" descr="кабинет н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4525963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91264" cy="1584176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Күдерек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биле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Долаана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база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кавайда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бичии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чаш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тѳл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20201114_152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1268760"/>
            <a:ext cx="2664296" cy="2664296"/>
          </a:xfrm>
        </p:spPr>
      </p:pic>
      <p:pic>
        <p:nvPicPr>
          <p:cNvPr id="7" name="Содержимое 3" descr="20201114_15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19872" y="1340768"/>
            <a:ext cx="2664296" cy="2664296"/>
          </a:xfrm>
          <a:prstGeom prst="rect">
            <a:avLst/>
          </a:prstGeom>
        </p:spPr>
      </p:pic>
      <p:pic>
        <p:nvPicPr>
          <p:cNvPr id="8" name="Содержимое 3" descr="20201114_152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3528" y="4049688"/>
            <a:ext cx="2664296" cy="2664296"/>
          </a:xfrm>
          <a:prstGeom prst="rect">
            <a:avLst/>
          </a:prstGeom>
        </p:spPr>
      </p:pic>
      <p:pic>
        <p:nvPicPr>
          <p:cNvPr id="9" name="Содержимое 9" descr="20201114_1958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340768"/>
            <a:ext cx="2592288" cy="2592288"/>
          </a:xfrm>
          <a:prstGeom prst="rect">
            <a:avLst/>
          </a:prstGeom>
        </p:spPr>
      </p:pic>
      <p:pic>
        <p:nvPicPr>
          <p:cNvPr id="11" name="Содержимое 11" descr="хээ хуре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077072"/>
            <a:ext cx="4464496" cy="2619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930226"/>
          </a:xfrm>
        </p:spPr>
        <p:txBody>
          <a:bodyPr>
            <a:normAutofit fontScale="90000"/>
          </a:bodyPr>
          <a:lstStyle/>
          <a:p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Хоорай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уругларынга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чиг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бышкан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тарааны</a:t>
            </a: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кѳргүзүп, согааш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балага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тарааны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соктаарын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ѳѳредип, улаштыр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дээрбеге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дыртыптарга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амданныг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чаагай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далган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үнүп кээрин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кѳргүзер.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Содержимое 13" descr="20201114_152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988840"/>
            <a:ext cx="3124944" cy="3124944"/>
          </a:xfrm>
        </p:spPr>
      </p:pic>
      <p:pic>
        <p:nvPicPr>
          <p:cNvPr id="15" name="Содержимое 7" descr="20201114_152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3343102" cy="3343102"/>
          </a:xfrm>
          <a:prstGeom prst="rect">
            <a:avLst/>
          </a:prstGeom>
        </p:spPr>
      </p:pic>
      <p:pic>
        <p:nvPicPr>
          <p:cNvPr id="16" name="Содержимое 9" descr="20201114_152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221088"/>
            <a:ext cx="2434382" cy="2434382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71600" y="5202355"/>
            <a:ext cx="46085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Тараам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турда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Тодуг-ла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мен.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Кѳргүзүг 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материалы (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Темалары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«Тыва республика» биле «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Мээң </a:t>
            </a:r>
            <a:r>
              <a:rPr lang="ru-RU" sz="27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хоорайым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Кызыл». 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Кичээл</a:t>
            </a: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эрттирерде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аңгы-аңгы бѳлүктерже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алырга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эптиг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Содержимое 13" descr="20201114_201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916832"/>
            <a:ext cx="5079429" cy="4525963"/>
          </a:xfrm>
        </p:spPr>
      </p:pic>
      <p:pic>
        <p:nvPicPr>
          <p:cNvPr id="15" name="Содержимое 11" descr="20201114_201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88840"/>
            <a:ext cx="2923018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2232248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Оюн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«Тыва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талазы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магниттиг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Тыва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республиканың тугу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биле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сүлдезин чураан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Уруглар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улуг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күзели-биле ойнаарлар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Содержимое 13" descr="20201114_151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2564904"/>
            <a:ext cx="4320480" cy="3816423"/>
          </a:xfrm>
        </p:spPr>
      </p:pic>
      <p:pic>
        <p:nvPicPr>
          <p:cNvPr id="15" name="Содержимое 23" descr="20201114_151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36912"/>
            <a:ext cx="3744416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324</Words>
  <Application>Microsoft Office PowerPoint</Application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Тыва кижиниң овур-хевири </vt:lpstr>
      <vt:lpstr>Чылыг , чырык тыва дыл кабинеди </vt:lpstr>
      <vt:lpstr>Күдерек биле Долаана база кавайда бичии чаш тѳл  </vt:lpstr>
      <vt:lpstr>Хоорай уругларынга чиг, бышкан тарааны кѳргүзүп, согааш балага тарааны соктаарын ѳѳредип, улаштыр дээрбеге дыртыптарга, амданныг чаагай далган үнүп кээрин кѳргүзер. </vt:lpstr>
      <vt:lpstr>Кѳргүзүг материалы (лэпбук). Темалары: «Тыва республика» биле «Мээң хоорайым - Кызыл». Кичээл эрттирерде аңгы-аңгы бѳлүктерже алырга эптиг. </vt:lpstr>
      <vt:lpstr>Оюн «Тыва пазл». Бир талазы магниттиг Тыва республиканың тугу биле сүлдезин чураан пазл. Уруглар улуг күзели-биле ойнаарлар. </vt:lpstr>
      <vt:lpstr>  </vt:lpstr>
      <vt:lpstr>Дириг даштар болгаш дустуг далган</vt:lpstr>
      <vt:lpstr>Оюннар чаш уругларга аргажок чугула херек. Угаан-медерелин болгаш күш-шыдалын сайзырадыр.</vt:lpstr>
      <vt:lpstr>Оюн «Долаананың хевин кедир». Уруглар белеткээн саазында чуруктарны хачы-биле кескеш, Долаанага хевин чышпыргаш, ѳңнээр.</vt:lpstr>
      <vt:lpstr>Матпаадыр. Ынак оюннарывыстың   бирээзи</vt:lpstr>
      <vt:lpstr>Үлелге материалдары </vt:lpstr>
      <vt:lpstr>«Тѳрээн Тывам» деп программавыста темалар назы-хар аайы-биле бердинген болганда, бис база кѳргүзүг материалдарын назы-хар аайы-биле кылган бис. Чуруктар-биле ажыл. Чугаа сайзырадылгазы, чаа сѳстер курлавырынга, харылзаалыг чугаа сайзырадылгазынга, үжүк-бижикти ѳѳредиринге херек материалдар. </vt:lpstr>
      <vt:lpstr>Улуг сонуургал-биле кѳргениңер дээш четтирдивис! </vt:lpstr>
      <vt:lpstr>Слайд 18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асус</dc:creator>
  <cp:lastModifiedBy>асус</cp:lastModifiedBy>
  <cp:revision>32</cp:revision>
  <dcterms:created xsi:type="dcterms:W3CDTF">2020-11-14T11:54:57Z</dcterms:created>
  <dcterms:modified xsi:type="dcterms:W3CDTF">2020-11-14T15:37:37Z</dcterms:modified>
</cp:coreProperties>
</file>