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71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73" autoAdjust="0"/>
  </p:normalViewPr>
  <p:slideViewPr>
    <p:cSldViewPr>
      <p:cViewPr varScale="1">
        <p:scale>
          <a:sx n="84" d="100"/>
          <a:sy n="84" d="100"/>
        </p:scale>
        <p:origin x="155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4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4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294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59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858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5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9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1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7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1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0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1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1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2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CB270-3C79-462F-B15F-6380CCA8FA18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07F190-730E-4C51-BEFE-77D984F6C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4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y.krskstate.ru/docs/relief/reka-enise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oemata.ru/poets/lisovskiy-kazimir/reka-enise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1" y="2924944"/>
            <a:ext cx="6984776" cy="210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639" y="1218224"/>
            <a:ext cx="7560840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на тему: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161904" y="5157192"/>
            <a:ext cx="32004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Классный руководитель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Хертек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.А.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69476" y="40668"/>
            <a:ext cx="7560840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№18 имени первого министра просвещения Тувинской Народной Республики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Лопсана-Кендена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Ооржака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Мижита-Доржуевича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города Кызыла Республики Тыва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9609" y="1988840"/>
            <a:ext cx="6899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Енисей – река мира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03831" y="6021288"/>
            <a:ext cx="32004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Кызыл -2022г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496" y="-21680"/>
            <a:ext cx="7772400" cy="1080120"/>
          </a:xfrm>
        </p:spPr>
        <p:txBody>
          <a:bodyPr/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Достопримечательности: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4623" y="3900976"/>
            <a:ext cx="7689877" cy="254651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слияния Большого и Малого Енисея у города Кызыла является географическим центром Азии. </a:t>
            </a:r>
            <a:endParaRPr lang="ru-RU" sz="3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ознаменование этого на памятном месте установлен обелиск.</a:t>
            </a:r>
          </a:p>
          <a:p>
            <a:pPr algn="just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международный фестиваль этнической музыки и ремёсел «Мир Сибири» (до 2012 года фестиваль назывался «Саянское кольцо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и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историко-этнографический музей-заповедник под открытым небом в посёлке Шушенское.</a:t>
            </a:r>
          </a:p>
          <a:p>
            <a:pPr algn="just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Столбы, а также горнолыжный комплекс —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Фанпарк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«Бобровый Лог» близ Красноярска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8388"/>
            <a:ext cx="18194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19243"/>
            <a:ext cx="2561240" cy="192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47" y="1269203"/>
            <a:ext cx="1770149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1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54459" y="-459432"/>
            <a:ext cx="3778990" cy="1080120"/>
          </a:xfrm>
        </p:spPr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Енисея: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352928" cy="2376264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волонтерский проект «День Енисея» был инициирован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РУСАЛом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Русским географическим обществом в 2011 году как разовая акция с целью привлечь внимание общественности к проблемам главной реки Сибири. Однако отклик оказался настолько широким, что акцию решено было сделать ежегодной. А уже в 2012 году власти Красноярского края, Республики Хакасия, а также Республики Тыва, где расположен исток реки, специальными постановлениями придали «Дню Енисея» статус регионального праздника. Официально он отмечается в последнюю субботу сентября, однако по сложившейся традиции ему предшествует экологический марафон, продолжающийся в течение всего летнего сезона.</a:t>
            </a:r>
            <a:b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.redomm.ru/POTuyUKJSb5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24368" r="4519"/>
          <a:stretch/>
        </p:blipFill>
        <p:spPr bwMode="auto">
          <a:xfrm>
            <a:off x="107504" y="3812252"/>
            <a:ext cx="42500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.newslab.ru/photoalbum/8356/m/89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12" y="2996952"/>
            <a:ext cx="46296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94268"/>
            <a:ext cx="6400800" cy="10081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Сибирь отмечает праздник День Енисея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zapovedland.ru/wp-content/uploads/2013/08/IMG_8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322938" cy="288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3645024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«День Енисея» является не только знаковым событием и узнаваемым далеко за пределами Сибири брендом, но и масштабным экологическим, культурным, общественным явлением. В его рамках проводятся экологические десанты, в ходе которых волонтеры убирают берега Енисея,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конкурсы, выставки, лекции, концерты, мастер-классы, спортивные состязания и многие другие мероприятия.</a:t>
            </a:r>
          </a:p>
        </p:txBody>
      </p:sp>
      <p:pic>
        <p:nvPicPr>
          <p:cNvPr id="2050" name="Picture 2" descr="https://sun9-47.userapi.com/impg/IV0udKbjlbL9EoYIIvZLGeydu3OfhJTv-rLBpw/YsTczh3ACSI.jpg?size=1024x683&amp;quality=96&amp;sign=b16b30a1044a2d82fb81f0549c0618a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6343"/>
            <a:ext cx="438175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404664"/>
            <a:ext cx="10225135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мероприятия, посвященные Дню Енисея в нашей Республике: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4314551" cy="460851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акции 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 12 по 23 сентября 2022 года по следующим номинациям: </a:t>
            </a:r>
            <a:endParaRPr lang="ru-RU" sz="3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природоохранные </a:t>
            </a:r>
            <a:r>
              <a:rPr lang="ru-RU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мероприятия– 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</a:t>
            </a:r>
            <a:r>
              <a:rPr lang="ru-RU" sz="31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оБЕРЕГАй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Енисей»; </a:t>
            </a:r>
            <a:endParaRPr lang="ru-RU" sz="3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природоохранные мероприятия – по очистке </a:t>
            </a:r>
            <a:r>
              <a:rPr lang="ru-RU" sz="31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аржаанов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прилегающих территорий</a:t>
            </a:r>
            <a:r>
              <a:rPr lang="ru-RU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-рисунки на тему «Я люблю Енисей»; -рисунки на тему «Голубая Тува». </a:t>
            </a:r>
            <a:endParaRPr lang="ru-RU" sz="3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</a:t>
            </a:r>
            <a:r>
              <a:rPr lang="ru-RU" sz="31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оБЕРЕГАй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Енисей» проводится по очистке прибрежных зон Енисея и других рек Республики Тыва. </a:t>
            </a:r>
            <a:endParaRPr lang="ru-RU" sz="3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tuvaonline.ru/uploads/posts/2014-09/1412054383_vernisazh-rabo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3033215" cy="20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uvaonline.ru/uploads/posts/2015-09/1443364093_fotograf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42" y="3068960"/>
            <a:ext cx="336975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690" y="5661248"/>
            <a:ext cx="6858000" cy="95054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8"/>
            <a:ext cx="799269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4575484" cy="295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1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мероприятия: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7704856" cy="41032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классный час, посвященный Дню Енисея, с использованием ресурсов сети Интернет; показ видеофильма об одной из самых больших рек мира, о ее экологической безопасности, сохранении чистоты, флоры и фауны.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патриотического воспитания, любви к своей малой Родине; осознание своей гражданской ответственности за чистоту реки Енисей.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347713" cy="87323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фильм: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 «Больше чем река» из проекта «Семь чудес Красноярского края», 2012 г. Автор:  Дмитрий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Бызов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Оператор:  Денис Корнилов. Видео предоставлено ГТРК «Красноярск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http://my.krskstate.ru/docs/relief/reka-enisey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3094" y="0"/>
            <a:ext cx="6347713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Енисей.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548680"/>
            <a:ext cx="6347714" cy="3880773"/>
          </a:xfrm>
        </p:spPr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Енисей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тебя не найти мне покоя,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– любви моей первой сильней.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думаю, сердцем, строкою,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Возвращаюсь к тебе, Енисей.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вижу и пену в порогах,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медлительных чаек полёт.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зовёт меня снова в дорогу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голос твой, ветер широт.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Ты, река, моей песни начало!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Часто-часто в таёжных краях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меня, как ребёнка, качала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крутых, беспокойных волнах.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тебя, чья волна поднебесью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уступит в своей синеве,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Заполярье зовут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Ионесси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в Туве.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штурмуешь высокие скалы,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в работе с утра до утра.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не зря навсегда от Байкала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Убежала к тебе Ангара.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Байкал? Только славное море.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тебе – океаны сродни,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тебе – бушевать на просторе,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Зажигать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огни.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https://poemata.ru/poets/lisovskiy-kazimir/reka-enisey/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336690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178877" cy="23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44624" y="476672"/>
            <a:ext cx="7772400" cy="80101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реке Енисей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064896" cy="4226024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Енисе́й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река в Сибири, одна из самых длинных и полноводных рек мира и России. Впадает в Карское море Северного Ледовитого океана. Длина — 3487 км, площадь бассейна — 2 580 000 км² (второй по величине в России), а годовой сток составляет 624,41 км3 (самая полноводная река в России).</a:t>
            </a:r>
          </a:p>
        </p:txBody>
      </p:sp>
    </p:spTree>
    <p:extLst>
      <p:ext uri="{BB962C8B-B14F-4D97-AF65-F5344CB8AC3E}">
        <p14:creationId xmlns:p14="http://schemas.microsoft.com/office/powerpoint/2010/main" val="34256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39508"/>
            <a:ext cx="1764019" cy="132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757" y="-83016"/>
            <a:ext cx="6347713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Енисей на карте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00613" y="589527"/>
            <a:ext cx="3090672" cy="5762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реки: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3890759" y="1165790"/>
            <a:ext cx="3281160" cy="2551242"/>
          </a:xfrm>
        </p:spPr>
        <p:txBody>
          <a:bodyPr/>
          <a:lstStyle/>
          <a:p>
            <a:r>
              <a:rPr lang="ru-RU" dirty="0" smtClean="0"/>
              <a:t>Большой Енисей (Бии-</a:t>
            </a:r>
            <a:r>
              <a:rPr lang="ru-RU" dirty="0" err="1" smtClean="0"/>
              <a:t>Хем</a:t>
            </a:r>
            <a:r>
              <a:rPr lang="ru-RU" dirty="0" smtClean="0"/>
              <a:t>) берет начало в </a:t>
            </a:r>
            <a:r>
              <a:rPr lang="ru-RU" dirty="0" err="1" smtClean="0"/>
              <a:t>Тоджинском</a:t>
            </a:r>
            <a:r>
              <a:rPr lang="ru-RU" dirty="0" smtClean="0"/>
              <a:t> </a:t>
            </a:r>
            <a:r>
              <a:rPr lang="ru-RU" dirty="0" err="1" smtClean="0"/>
              <a:t>кожууне</a:t>
            </a:r>
            <a:r>
              <a:rPr lang="ru-RU" dirty="0" smtClean="0"/>
              <a:t> Республики Тыва</a:t>
            </a:r>
          </a:p>
          <a:p>
            <a:endParaRPr lang="ru-RU" dirty="0" smtClean="0"/>
          </a:p>
          <a:p>
            <a:r>
              <a:rPr lang="ru-RU" dirty="0" smtClean="0"/>
              <a:t>Малый Енисей (</a:t>
            </a:r>
            <a:r>
              <a:rPr lang="ru-RU" dirty="0" err="1" smtClean="0"/>
              <a:t>Каа-Хем</a:t>
            </a:r>
            <a:r>
              <a:rPr lang="ru-RU" dirty="0" smtClean="0"/>
              <a:t>) берет начало в Монголии.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" y="692696"/>
            <a:ext cx="3536181" cy="561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19" y="2449114"/>
            <a:ext cx="1848545" cy="122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F20E28C-F134-4D2A-8429-B4922AC879BA}"/>
              </a:ext>
            </a:extLst>
          </p:cNvPr>
          <p:cNvPicPr/>
          <p:nvPr/>
        </p:nvPicPr>
        <p:blipFill>
          <a:blip r:embed="rId5" cstate="print"/>
          <a:srcRect l="27600" t="11411" r="22163" b="25607"/>
          <a:stretch>
            <a:fillRect/>
          </a:stretch>
        </p:blipFill>
        <p:spPr bwMode="auto">
          <a:xfrm>
            <a:off x="3890759" y="3717032"/>
            <a:ext cx="500172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8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65868"/>
            <a:ext cx="4680520" cy="335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72616" y="34328"/>
            <a:ext cx="10009112" cy="10441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 расположенные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вниз по течению реки: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6400800" cy="285787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Шагонар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Саяногорск, Минусинск, Абакан, Дивногорск, Красноярск, Сосновоборск, Железногорск,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Лесосибирск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Енисейск,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Игарка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r>
              <a:rPr lang="ru-RU" b="1" dirty="0">
                <a:solidFill>
                  <a:schemeClr val="bg1"/>
                </a:solidFill>
              </a:rPr>
              <a:t>удинка.</a:t>
            </a:r>
          </a:p>
        </p:txBody>
      </p:sp>
    </p:spTree>
    <p:extLst>
      <p:ext uri="{BB962C8B-B14F-4D97-AF65-F5344CB8AC3E}">
        <p14:creationId xmlns:p14="http://schemas.microsoft.com/office/powerpoint/2010/main" val="16199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04150"/>
            <a:ext cx="5847184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4584" y="-1104"/>
            <a:ext cx="7772400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Хозяйственное использование: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7704856" cy="28925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Енисей — важнейший водный путь Красноярского края.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судоходство — от Саяногорска до устья (3013 км). Основные грузопотоки идут от Красноярска до Дудинки. Главные порты и пристани: Абакан, Красноярск, Стрелка,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Маклаково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Енисейск, Туруханск,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Игарка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-Порт.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Игарки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поднимаются морские суда.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Гидроэлектростанции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(расположение вниз по течению): Саяно-Шушенская ГЭС,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ГЭС, Красноярская ГЭС.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Енисею осуществляется сплав леса в плотах.</a:t>
            </a:r>
          </a:p>
        </p:txBody>
      </p:sp>
    </p:spTree>
    <p:extLst>
      <p:ext uri="{BB962C8B-B14F-4D97-AF65-F5344CB8AC3E}">
        <p14:creationId xmlns:p14="http://schemas.microsoft.com/office/powerpoint/2010/main" val="30569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0"/>
            <a:ext cx="9934872" cy="914229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И СОЦИАЛЬНЫЕ ПРОБЛЕМЫ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640960" cy="4586064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строительства Красноярской и Саяно-Шушенской ГЭС наступили серьёзные экологические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Енисей в районе Красноярска, Дивногорска, Саяногорска перестал замерзать, в частности, протяжённая незамерзающая полынья ниже Красноярска может иметь длину до пятисот километров. Официальный сайт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РусГидро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связывает формирование столь протяжённой полыньи «не столько с работой ГЭС, сколько со сбросами тёплых сточных вод в Красноярске»[30]. Климат стал более мягким, а воздух более влажным, благодаря огромному количеству воды, которая скапливается в Красноярском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водохранилище.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каскад енисейских ГЭС затопил большие площади ценных земель, привёл к уничтожению археологических памятников, биоценозов, рыбных ресурсов, вынужденному переселению значительного количества населения[30][31]. В 2001 году на горе в том месте, где вода скрыла деревню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Быскар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дне Красноярского водохранилища, установлен памятный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постройки в Красноярске-26 в 1950-е годы горно-химического комбината были введены в эксплуатацию два прямоточных ядерных реактора для выработки оружейного плутония (плутония-239). Реакторы имели охлаждение прямоточного типа, то есть после забора воды и охлаждения реактора вода без очистки сбрасывалась обратно в Енисей — что привело к радиационному загрязнению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Енисея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1219</TotalTime>
  <Words>993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Цель мероприятия:</vt:lpstr>
      <vt:lpstr>Внимание фильм:</vt:lpstr>
      <vt:lpstr>Река Енисей.</vt:lpstr>
      <vt:lpstr>О реке Енисей</vt:lpstr>
      <vt:lpstr>Енисей на карте</vt:lpstr>
      <vt:lpstr>Города, расположенные  вниз по течению реки:</vt:lpstr>
      <vt:lpstr>Хозяйственное использование:</vt:lpstr>
      <vt:lpstr>ЭКОЛОГИЧЕСКИЕ И СОЦИАЛЬНЫЕ ПРОБЛЕМЫ</vt:lpstr>
      <vt:lpstr>Достопримечательности:</vt:lpstr>
      <vt:lpstr>День Енисея:</vt:lpstr>
      <vt:lpstr>Презентация PowerPoint</vt:lpstr>
      <vt:lpstr>Ежегодные мероприятия, посвященные Дню Енисея в нашей Республике: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39</cp:revision>
  <dcterms:created xsi:type="dcterms:W3CDTF">2020-10-24T10:52:58Z</dcterms:created>
  <dcterms:modified xsi:type="dcterms:W3CDTF">2023-02-03T10:30:51Z</dcterms:modified>
</cp:coreProperties>
</file>