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алентина\Desktop\Новая папк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04448" cy="6464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алентина\Desktop\Новая папк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9407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Валентина\Desktop\Новая папка\KMO_111307_11656_1_t218_154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220200" cy="554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Валентина\Desktop\Новая папка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Валентина\Desktop\Новая папка\1635889913_1-phonoteka-org-p-goroda-geroi-fon-krasivie-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64096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Мерген</dc:creator>
  <cp:lastModifiedBy>Валентина</cp:lastModifiedBy>
  <cp:revision>1</cp:revision>
  <dcterms:created xsi:type="dcterms:W3CDTF">2023-02-06T05:35:43Z</dcterms:created>
  <dcterms:modified xsi:type="dcterms:W3CDTF">2023-02-06T06:04:02Z</dcterms:modified>
</cp:coreProperties>
</file>