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7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5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8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5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5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A11878-E3D2-4C22-962A-BDD01D12AEE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215BE6-D490-4AA5-AE1E-A8DDFADBFA2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947" y="1168913"/>
            <a:ext cx="10782300" cy="277213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200" dirty="0" smtClean="0"/>
              <a:t>Новые </a:t>
            </a:r>
            <a:r>
              <a:rPr lang="ru-RU" sz="3200" dirty="0"/>
              <a:t>формы воспитательных </a:t>
            </a:r>
            <a:r>
              <a:rPr lang="ru-RU" sz="3200" dirty="0" smtClean="0"/>
              <a:t>практик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603" y="4684548"/>
            <a:ext cx="9228201" cy="164592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/>
              <a:t>Выполнила: </a:t>
            </a:r>
          </a:p>
          <a:p>
            <a:pPr algn="r"/>
            <a:r>
              <a:rPr lang="ru-RU" dirty="0"/>
              <a:t>учитель русского языка и литературы, </a:t>
            </a:r>
          </a:p>
          <a:p>
            <a:pPr algn="r"/>
            <a:r>
              <a:rPr lang="ru-RU" dirty="0"/>
              <a:t>классный руководитель</a:t>
            </a:r>
          </a:p>
          <a:p>
            <a:pPr algn="r"/>
            <a:r>
              <a:rPr lang="ru-RU" dirty="0"/>
              <a:t>МБОУ «СОШ № 7 им. Л.С. Новиковой» г. Кызыла    </a:t>
            </a:r>
          </a:p>
          <a:p>
            <a:pPr algn="r"/>
            <a:r>
              <a:rPr lang="ru-RU" dirty="0"/>
              <a:t>Кузнецова София Витальевна                                                                </a:t>
            </a: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97" y="989498"/>
            <a:ext cx="1369607" cy="13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65" y="190510"/>
            <a:ext cx="9397848" cy="1596789"/>
          </a:xfrm>
        </p:spPr>
        <p:txBody>
          <a:bodyPr>
            <a:normAutofit/>
          </a:bodyPr>
          <a:lstStyle/>
          <a:p>
            <a:r>
              <a:rPr lang="ru-RU" sz="3100" b="1" dirty="0"/>
              <a:t>Сценарий классного часа на тему «В поисках призвания»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для </a:t>
            </a:r>
            <a:r>
              <a:rPr lang="ru-RU" sz="3100" b="1" dirty="0"/>
              <a:t>9 классов </a:t>
            </a:r>
            <a:r>
              <a:rPr lang="ru-RU" sz="3100" b="1" dirty="0" smtClean="0"/>
              <a:t>в </a:t>
            </a:r>
            <a:r>
              <a:rPr lang="ru-RU" sz="3100" b="1" dirty="0"/>
              <a:t>рамках социально-ориентированных КТД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Дата проведения: 11.12.2022.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Цель: помочь учащимся осознанно подойти к определению своего призвания и выбору будущей профессии.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Задачи: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сформировать установку на самопознание, самоопределение;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развивать способность видеть перспективу своей будущей жизни;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воспитывать культуру общения, сотрудничества и взаимодействия учащихся.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Оборудование: листы бумаги А 4, ручки, карандаши, фломастеры или маркеры, картинки с изображениями мусорного ведра и чемодана, </a:t>
            </a:r>
            <a:r>
              <a:rPr lang="ru-RU" dirty="0" err="1"/>
              <a:t>стикеры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95" y="360961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55092"/>
            <a:ext cx="8469801" cy="6045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Классный час «В поисках призвания»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1116" y="2115404"/>
            <a:ext cx="4667535" cy="3903816"/>
          </a:xfrm>
        </p:spPr>
        <p:txBody>
          <a:bodyPr/>
          <a:lstStyle/>
          <a:p>
            <a:r>
              <a:rPr lang="ru-RU" dirty="0" smtClean="0"/>
              <a:t>Ход мероприятия: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Упражнение «Круг приветствия</a:t>
            </a:r>
            <a:r>
              <a:rPr lang="ru-RU" dirty="0" smtClean="0"/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Упражнение </a:t>
            </a:r>
            <a:r>
              <a:rPr lang="ru-RU" dirty="0"/>
              <a:t>«Познаю себя</a:t>
            </a:r>
            <a:r>
              <a:rPr lang="ru-RU" dirty="0" smtClean="0"/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Тест «Выбор сделай сам</a:t>
            </a:r>
            <a:r>
              <a:rPr lang="ru-RU" dirty="0" smtClean="0"/>
              <a:t>»;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Расшифровка теста;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Напутствие.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46" y="2115404"/>
            <a:ext cx="3746405" cy="2811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284" y="431661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626" y="1815152"/>
            <a:ext cx="6108738" cy="7683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93" y="2583522"/>
            <a:ext cx="2931003" cy="29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Пять условий педагогического успеха: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494" y="2053882"/>
            <a:ext cx="7104185" cy="38152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Первое условие — общая забота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Второе </a:t>
            </a:r>
            <a:r>
              <a:rPr lang="ru-RU" sz="2400" dirty="0"/>
              <a:t>условие — товарищеское </a:t>
            </a:r>
            <a:r>
              <a:rPr lang="ru-RU" sz="2400" dirty="0" smtClean="0"/>
              <a:t>уважение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Третье условие — единство мыслей и действий, воли и чувств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Четвертое </a:t>
            </a:r>
            <a:r>
              <a:rPr lang="ru-RU" sz="2400" dirty="0"/>
              <a:t>условие — единый коллектив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Пятое </a:t>
            </a:r>
            <a:r>
              <a:rPr lang="ru-RU" sz="2400" dirty="0"/>
              <a:t>условие — творчество, а не шаблон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53882"/>
            <a:ext cx="2827604" cy="28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194" y="647114"/>
            <a:ext cx="9678572" cy="4994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Коллективно-творческие дела и метод проектов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7587" y="2166425"/>
            <a:ext cx="6534443" cy="3744873"/>
          </a:xfrm>
        </p:spPr>
        <p:txBody>
          <a:bodyPr/>
          <a:lstStyle/>
          <a:p>
            <a:r>
              <a:rPr lang="ru-RU" dirty="0"/>
              <a:t>Коллективные творческие дела и метод проектов являются неотъемлемой частью образовательного и воспитательного моего классного коллектива. Эта замечательная методика, технология, прекрасно учитывающая психологию, способна творить чудеса. У каждого, кто участвует в КТД, пробуждается творческий потенциал, возникают самые добрые чувства к своим товарищам. Оба метода вполне сочетаемы в рамках единой воспитательной системы.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-1739" r="-325" b="21227"/>
          <a:stretch/>
        </p:blipFill>
        <p:spPr>
          <a:xfrm>
            <a:off x="858128" y="2166425"/>
            <a:ext cx="4318781" cy="2602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68" y="403387"/>
            <a:ext cx="1255790" cy="12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Коллективно-творческое дело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03" y="2518116"/>
            <a:ext cx="10199077" cy="3350977"/>
          </a:xfrm>
        </p:spPr>
        <p:txBody>
          <a:bodyPr/>
          <a:lstStyle/>
          <a:p>
            <a:r>
              <a:rPr lang="ru-RU" dirty="0"/>
              <a:t>КТД – это способ организации яркой, наполненной трудом и игрой, творчеством и товариществом, мечтой и радостью жизни и в то же время основное воспитательное средство методики. Однако при этом нужно помнить, что успех КТД и их </a:t>
            </a:r>
            <a:r>
              <a:rPr lang="ru-RU" dirty="0" err="1"/>
              <a:t>воспитательно</a:t>
            </a:r>
            <a:r>
              <a:rPr lang="ru-RU" dirty="0"/>
              <a:t>-развивающий эффект зависит от умелой организации дела, участник становится и его создателем.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95" y="384038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Основные принципы КТД: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758" y="2173280"/>
            <a:ext cx="10058400" cy="40233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400" dirty="0"/>
              <a:t>Воспитывать в совместной деятельности детей и взрослых, максимально вовлекая детей в самостоятельную деятельность.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/>
              <a:t>Объединить детей и взрослых общей целью, общими жизненно важными заботами, чтобы их отношения строились на принципах сотворчества и сотрудничества. 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/>
              <a:t>Обеспечивать смену ролей и деятельность каждого ребенка.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95" y="384038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12" y="39497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Цель</a:t>
            </a:r>
            <a:r>
              <a:rPr lang="ru-RU" sz="3600" dirty="0"/>
              <a:t> </a:t>
            </a:r>
            <a:r>
              <a:rPr lang="ru-RU" sz="3600" b="1" dirty="0"/>
              <a:t>воспитательной практики (КТД и метод проектов):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Воспитание личности, имеющей активную жизненную позицию, способную адаптироваться в любой ситуации, обучаться на протяжении всей жизни,  готовую к нравственному поведению и творческой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6" y="2763670"/>
            <a:ext cx="4676633" cy="3507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95" y="420875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06221"/>
            <a:ext cx="10263117" cy="40539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 Формирование и развитие коллектива;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-Развитие личности каждого ребенка, его способностей, индивидуальности;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-Развитие творчества как коллективного, так и индивидуального;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-Обучение правилам и формам совместной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-Реализация коммуникационных потребностей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95" y="384038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7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86" y="518615"/>
            <a:ext cx="9889168" cy="174691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Процесс воспитания   в  классе включает в себя воспитательную функцию учебного занятия, внеурочную жизнь коллектива, общение учащихся с педагогами, друг с другом и  представлена следующими направлениями: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7276" y="2402006"/>
            <a:ext cx="5232551" cy="3603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«Я – гражданин!»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«Безопасная школа»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«Билет в будущее»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«Я и общество»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5203" y="2265529"/>
            <a:ext cx="4321790" cy="3241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79" y="382138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3226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 виду деятельности определяют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коллективные </a:t>
            </a:r>
            <a:r>
              <a:rPr lang="ru-RU" sz="3600" dirty="0"/>
              <a:t>творческие дела: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5441" y="1983020"/>
            <a:ext cx="448465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1. Художественно-эстетические.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2. Интеллектуально-познавательные.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3. Трудовые.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4. Общественно-политические.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5. Социально-ориентированные.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6. Спортивные.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7. Организаторские.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8. Экологические.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58" y="1983020"/>
            <a:ext cx="3420129" cy="256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72" y="3678755"/>
            <a:ext cx="3243617" cy="2432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795" y="426346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80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485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Ретро</vt:lpstr>
      <vt:lpstr> Новые формы воспитательных практик</vt:lpstr>
      <vt:lpstr>Пять условий педагогического успеха: </vt:lpstr>
      <vt:lpstr>Коллективно-творческие дела и метод проектов</vt:lpstr>
      <vt:lpstr>Коллективно-творческое дело </vt:lpstr>
      <vt:lpstr>Основные принципы КТД:</vt:lpstr>
      <vt:lpstr>Цель воспитательной практики (КТД и метод проектов):  </vt:lpstr>
      <vt:lpstr>Задачи: </vt:lpstr>
      <vt:lpstr>Процесс воспитания   в  классе включает в себя воспитательную функцию учебного занятия, внеурочную жизнь коллектива, общение учащихся с педагогами, друг с другом и  представлена следующими направлениями:   </vt:lpstr>
      <vt:lpstr>По виду деятельности определяют  коллективные творческие дела:  </vt:lpstr>
      <vt:lpstr>Сценарий классного часа на тему «В поисках призвания»  для 9 классов в рамках социально-ориентированных КТД </vt:lpstr>
      <vt:lpstr>Классный час «В поисках призвания»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Новые формы воспитательных практик</dc:title>
  <dc:creator>1001802</dc:creator>
  <cp:lastModifiedBy>1001802</cp:lastModifiedBy>
  <cp:revision>5</cp:revision>
  <dcterms:created xsi:type="dcterms:W3CDTF">2023-01-30T21:36:16Z</dcterms:created>
  <dcterms:modified xsi:type="dcterms:W3CDTF">2023-01-30T22:46:47Z</dcterms:modified>
</cp:coreProperties>
</file>