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7" r:id="rId4"/>
    <p:sldId id="261" r:id="rId5"/>
    <p:sldId id="262" r:id="rId6"/>
    <p:sldId id="263" r:id="rId7"/>
    <p:sldId id="264" r:id="rId8"/>
    <p:sldId id="265" r:id="rId9"/>
    <p:sldId id="257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CDF6-D0DA-4727-A448-FDE6A3FB541F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2E2E-FEAF-4D8B-8C97-61AEA0219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D024-6E98-424B-B19F-F5FC1A8BB852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046A-EA53-4478-9F86-FB675041E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1DF1-BB29-45B8-87DC-BBBEDD8D6CC1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7FA9-611E-459F-B278-0CC9521BA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4251-4C78-4A82-8C31-15B8ED396CB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10A7-D63F-46F4-8093-D57A4727C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2744-EA44-4E06-8EEA-ADD266C7C083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180F-DD28-406F-982E-E47528433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C758-7B74-46F8-BF30-8747E7214BAD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3277-CF8C-4701-BF9A-39A4B1464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E88F0-99A4-488C-A374-7EF8CAC27356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8393-6123-4412-8D21-DAED8C033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E296-DABB-4E88-9FBE-48A7E31068BF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6FC6-BD86-4753-883C-D07B6E2D9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35B-ADA2-4A9C-AFE8-335C9BC0705E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EE2B-F944-4EA4-A11A-66CFC13A0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D3BC-334B-45EA-817F-B4D8936EB3B2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61B4-1706-4328-AC0F-8AB0C0148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ED25-23F7-4922-9BB6-A89944AC8CB7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E2DC3-04E2-49F3-BE41-E1F7721CF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3AB9E-DDAD-419D-8079-29C988BF27CA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BB75CD-2AE1-4377-8C55-061D7EBC3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rgbClr val="002060"/>
                </a:solidFill>
              </a:rPr>
              <a:t>Кызылдын</a:t>
            </a:r>
            <a:r>
              <a:rPr lang="ru-RU" sz="2000" dirty="0" smtClean="0">
                <a:solidFill>
                  <a:srgbClr val="002060"/>
                </a:solidFill>
              </a:rPr>
              <a:t> №11 </a:t>
            </a:r>
            <a:r>
              <a:rPr lang="ru-RU" sz="2000" dirty="0" err="1" smtClean="0">
                <a:solidFill>
                  <a:srgbClr val="002060"/>
                </a:solidFill>
              </a:rPr>
              <a:t>ортумак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школазынын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башкызы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Чудук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ажыкмаа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Каадыровнанын</a:t>
            </a:r>
            <a:r>
              <a:rPr lang="ru-RU" sz="2000" dirty="0" smtClean="0">
                <a:solidFill>
                  <a:srgbClr val="002060"/>
                </a:solidFill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</a:rPr>
              <a:t>УжУглел</a:t>
            </a:r>
            <a:r>
              <a:rPr lang="ru-RU" sz="2000" dirty="0" smtClean="0">
                <a:solidFill>
                  <a:srgbClr val="002060"/>
                </a:solidFill>
              </a:rPr>
              <a:t>» </a:t>
            </a:r>
            <a:r>
              <a:rPr lang="ru-RU" sz="2000" dirty="0" err="1" smtClean="0">
                <a:solidFill>
                  <a:srgbClr val="002060"/>
                </a:solidFill>
              </a:rPr>
              <a:t>кичээлинге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кылган</a:t>
            </a:r>
            <a:r>
              <a:rPr lang="ru-RU" sz="2000" dirty="0" smtClean="0">
                <a:solidFill>
                  <a:srgbClr val="002060"/>
                </a:solidFill>
              </a:rPr>
              <a:t> планы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928813"/>
            <a:ext cx="8458200" cy="914400"/>
          </a:xfrm>
        </p:spPr>
        <p:txBody>
          <a:bodyPr/>
          <a:lstStyle/>
          <a:p>
            <a:r>
              <a:rPr lang="ru-RU" sz="4000" smtClean="0">
                <a:solidFill>
                  <a:srgbClr val="0070C0"/>
                </a:solidFill>
              </a:rPr>
              <a:t>«</a:t>
            </a:r>
            <a:r>
              <a:rPr lang="en-US" sz="4000" smtClean="0">
                <a:solidFill>
                  <a:srgbClr val="0070C0"/>
                </a:solidFill>
              </a:rPr>
              <a:t>[</a:t>
            </a:r>
            <a:r>
              <a:rPr lang="ru-RU" sz="4000" smtClean="0">
                <a:solidFill>
                  <a:srgbClr val="0070C0"/>
                </a:solidFill>
              </a:rPr>
              <a:t>д</a:t>
            </a:r>
            <a:r>
              <a:rPr lang="en-US" sz="4000" smtClean="0">
                <a:solidFill>
                  <a:srgbClr val="0070C0"/>
                </a:solidFill>
              </a:rPr>
              <a:t>]</a:t>
            </a:r>
            <a:r>
              <a:rPr lang="ru-RU" sz="4000" smtClean="0">
                <a:solidFill>
                  <a:srgbClr val="0070C0"/>
                </a:solidFill>
              </a:rPr>
              <a:t> деп </a:t>
            </a:r>
            <a:r>
              <a:rPr lang="en-US" sz="4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ʏ</a:t>
            </a:r>
            <a:r>
              <a:rPr lang="ru-RU" sz="4000" smtClean="0">
                <a:solidFill>
                  <a:srgbClr val="0070C0"/>
                </a:solidFill>
              </a:rPr>
              <a:t>н болгаш Д,д деп  </a:t>
            </a:r>
            <a:r>
              <a:rPr lang="en-US" sz="4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ʏ</a:t>
            </a:r>
            <a:r>
              <a:rPr lang="ru-RU" sz="4000" smtClean="0">
                <a:solidFill>
                  <a:srgbClr val="0070C0"/>
                </a:solidFill>
              </a:rPr>
              <a:t>ж</a:t>
            </a:r>
            <a:r>
              <a:rPr lang="en-US" sz="4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ʏ</a:t>
            </a:r>
            <a:r>
              <a:rPr lang="ru-RU" sz="4000" smtClean="0">
                <a:solidFill>
                  <a:srgbClr val="0070C0"/>
                </a:solidFill>
              </a:rPr>
              <a:t>ктер».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dirty="0" err="1" smtClean="0">
                <a:solidFill>
                  <a:srgbClr val="002060"/>
                </a:solidFill>
              </a:rPr>
              <a:t>Бодунну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 err="1" smtClean="0">
                <a:solidFill>
                  <a:srgbClr val="002060"/>
                </a:solidFill>
              </a:rPr>
              <a:t>унеле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002060"/>
                </a:solidFill>
              </a:rPr>
              <a:t>Кичээлде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чаа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билиг</a:t>
            </a:r>
            <a:r>
              <a:rPr lang="ru-RU" sz="1900" dirty="0" smtClean="0">
                <a:solidFill>
                  <a:srgbClr val="002060"/>
                </a:solidFill>
              </a:rPr>
              <a:t>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002060"/>
                </a:solidFill>
              </a:rPr>
              <a:t>лерни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эки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билип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002060"/>
                </a:solidFill>
              </a:rPr>
              <a:t>алдым</a:t>
            </a:r>
            <a:r>
              <a:rPr lang="ru-RU" sz="1900" dirty="0" smtClean="0">
                <a:solidFill>
                  <a:srgbClr val="002060"/>
                </a:solidFill>
              </a:rPr>
              <a:t>. Ура!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1900" dirty="0" err="1" smtClean="0">
                <a:solidFill>
                  <a:srgbClr val="002060"/>
                </a:solidFill>
              </a:rPr>
              <a:t>Кичээлде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бичии-ле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1900" dirty="0" err="1" smtClean="0">
                <a:solidFill>
                  <a:srgbClr val="002060"/>
                </a:solidFill>
              </a:rPr>
              <a:t>бергедештим</a:t>
            </a:r>
            <a:r>
              <a:rPr lang="ru-RU" sz="1900" dirty="0" smtClean="0">
                <a:solidFill>
                  <a:srgbClr val="00206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</a:t>
            </a:r>
            <a:endParaRPr lang="ru-RU" sz="19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                             </a:t>
            </a:r>
            <a:r>
              <a:rPr lang="ru-RU" sz="1800" dirty="0" err="1" smtClean="0">
                <a:solidFill>
                  <a:srgbClr val="002060"/>
                </a:solidFill>
              </a:rPr>
              <a:t>Кичээлге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башкынын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чугаазын</a:t>
            </a:r>
            <a:endParaRPr lang="ru-RU" sz="19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solidFill>
                  <a:srgbClr val="002060"/>
                </a:solidFill>
              </a:rPr>
              <a:t>                                                                               </a:t>
            </a:r>
            <a:r>
              <a:rPr lang="ru-RU" sz="1900" dirty="0" err="1" smtClean="0">
                <a:solidFill>
                  <a:srgbClr val="002060"/>
                </a:solidFill>
              </a:rPr>
              <a:t>билип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албайн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бардым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</a:rPr>
              <a:t>аа</a:t>
            </a:r>
            <a:r>
              <a:rPr lang="ru-RU" sz="1900" dirty="0" smtClean="0">
                <a:solidFill>
                  <a:srgbClr val="002060"/>
                </a:solidFill>
              </a:rPr>
              <a:t>!</a:t>
            </a:r>
            <a:endParaRPr lang="ru-RU" sz="1900" dirty="0">
              <a:solidFill>
                <a:srgbClr val="002060"/>
              </a:solidFill>
            </a:endParaRPr>
          </a:p>
        </p:txBody>
      </p:sp>
      <p:pic>
        <p:nvPicPr>
          <p:cNvPr id="25603" name="Рисунок 3" descr="http://doc4web.ru/uploads/files/16/15332/hello_html_m756a539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71625"/>
            <a:ext cx="1643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4" descr="http://doc4web.ru/uploads/files/16/15332/hello_html_m7a48e3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286000"/>
            <a:ext cx="17859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oc4web.ru/uploads/files/16/15332/hello_html_m51ccc8b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000372"/>
            <a:ext cx="1785950" cy="17193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                  </a:t>
            </a:r>
            <a:r>
              <a:rPr lang="ru-RU" dirty="0" err="1" smtClean="0">
                <a:solidFill>
                  <a:srgbClr val="002060"/>
                </a:solidFill>
              </a:rPr>
              <a:t>Чыыр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ойнаарак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143750" y="2643188"/>
            <a:ext cx="857250" cy="50006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Times New Roman"/>
                <a:cs typeface="Times New Roman"/>
              </a:rPr>
              <a:t>Υ</a:t>
            </a:r>
            <a:r>
              <a:rPr lang="ru-RU" dirty="0">
                <a:latin typeface="Times New Roman"/>
                <a:cs typeface="Times New Roman"/>
              </a:rPr>
              <a:t>Н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57250" y="2214563"/>
            <a:ext cx="1143000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СЛОГ</a:t>
            </a:r>
          </a:p>
        </p:txBody>
      </p:sp>
      <p:sp>
        <p:nvSpPr>
          <p:cNvPr id="6" name="Овал 5"/>
          <p:cNvSpPr/>
          <p:nvPr/>
        </p:nvSpPr>
        <p:spPr>
          <a:xfrm>
            <a:off x="6715125" y="5286375"/>
            <a:ext cx="1714500" cy="7143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</a:t>
            </a:r>
            <a:r>
              <a:rPr lang="el-GR" sz="2400" dirty="0">
                <a:latin typeface="Times New Roman"/>
                <a:cs typeface="Times New Roman"/>
              </a:rPr>
              <a:t>ϴ</a:t>
            </a:r>
            <a:r>
              <a:rPr lang="ru-RU" sz="2400" dirty="0">
                <a:latin typeface="Times New Roman"/>
                <a:cs typeface="Times New Roman"/>
              </a:rPr>
              <a:t>С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785813" y="4857750"/>
            <a:ext cx="2357437" cy="9286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ДОМАК</a:t>
            </a:r>
          </a:p>
        </p:txBody>
      </p:sp>
      <p:sp>
        <p:nvSpPr>
          <p:cNvPr id="8" name="Овал 7"/>
          <p:cNvSpPr/>
          <p:nvPr/>
        </p:nvSpPr>
        <p:spPr>
          <a:xfrm>
            <a:off x="3214688" y="2928938"/>
            <a:ext cx="3071812" cy="9286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</a:rPr>
              <a:t>ЧУГАА</a:t>
            </a:r>
          </a:p>
        </p:txBody>
      </p:sp>
      <p:sp>
        <p:nvSpPr>
          <p:cNvPr id="14345" name="Содержимое 2"/>
          <p:cNvSpPr>
            <a:spLocks/>
          </p:cNvSpPr>
          <p:nvPr/>
        </p:nvSpPr>
        <p:spPr bwMode="auto">
          <a:xfrm>
            <a:off x="323850" y="1557338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20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7886 L 0.00417 0.32007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55 -0.06591 L 0.30885 -0.107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8834E-6 L -0.32014 -0.280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4 0.01989 L 0.35955 0.072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43 -0.01619 L -0.31233 -0.068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Users\user\Downloads\i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Users\user\Downloads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user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Users\user\Downloads\ди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2" descr="C:\Users\user\Downloads\дии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2" descr="C:\Users\user\Downloads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5400" dirty="0" err="1" smtClean="0"/>
              <a:t>аш</a:t>
            </a:r>
            <a:r>
              <a:rPr lang="ru-RU" sz="5400" dirty="0" smtClean="0"/>
              <a:t>      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ʏ</a:t>
            </a:r>
            <a:r>
              <a:rPr lang="ru-RU" sz="5400" dirty="0" err="1" smtClean="0"/>
              <a:t>ш</a:t>
            </a:r>
            <a:endParaRPr lang="ru-RU" sz="5400" dirty="0" smtClean="0"/>
          </a:p>
          <a:p>
            <a:pPr>
              <a:buFont typeface="Wingdings 2" pitchFamily="18" charset="2"/>
              <a:buNone/>
            </a:pPr>
            <a:r>
              <a:rPr lang="ru-RU" sz="5400" dirty="0" smtClean="0"/>
              <a:t>       </a:t>
            </a:r>
            <a:r>
              <a:rPr lang="ru-RU" sz="5400" dirty="0" err="1" smtClean="0"/>
              <a:t>ыш</a:t>
            </a:r>
            <a:r>
              <a:rPr lang="ru-RU" sz="5400" dirty="0" smtClean="0"/>
              <a:t>         </a:t>
            </a:r>
            <a:r>
              <a:rPr lang="ru-RU" sz="5400" dirty="0" err="1" smtClean="0"/>
              <a:t>иш</a:t>
            </a:r>
            <a:r>
              <a:rPr lang="ru-RU" sz="54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5400" dirty="0" smtClean="0"/>
              <a:t>       </a:t>
            </a:r>
            <a:r>
              <a:rPr lang="ru-RU" sz="5400" dirty="0" err="1" smtClean="0"/>
              <a:t>ош</a:t>
            </a:r>
            <a:r>
              <a:rPr lang="ru-RU" sz="5400" dirty="0" smtClean="0"/>
              <a:t>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5400" dirty="0" smtClean="0"/>
          </a:p>
          <a:p>
            <a:pPr>
              <a:buFont typeface="Wingdings 2" pitchFamily="18" charset="2"/>
              <a:buNone/>
            </a:pPr>
            <a:r>
              <a:rPr lang="ru-RU" sz="5400" dirty="0" smtClean="0"/>
              <a:t>                 </a:t>
            </a: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1000100" y="4000504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solidFill>
                  <a:schemeClr val="tx1"/>
                </a:solidFill>
              </a:rPr>
              <a:t>д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2928934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tx1"/>
                </a:solidFill>
              </a:rPr>
              <a:t>д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1928802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tx1"/>
                </a:solidFill>
              </a:rPr>
              <a:t>д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00100" y="2928934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tx1"/>
                </a:solidFill>
              </a:rPr>
              <a:t>д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28992" y="1857364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tx1"/>
                </a:solidFill>
              </a:rPr>
              <a:t>д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57554" y="4000504"/>
            <a:ext cx="5715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tx1"/>
                </a:solidFill>
              </a:rPr>
              <a:t>д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90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Кызылдын №11 ортумак школазынын башкызы Чудук ажыкмаа Каадыровнанын «УжУглел» кичээлинге кылган планы</vt:lpstr>
      <vt:lpstr>                  Чыыр ойнаарак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Бодунну  унеле.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Ихтиандр</cp:lastModifiedBy>
  <cp:revision>16</cp:revision>
  <dcterms:created xsi:type="dcterms:W3CDTF">2015-02-08T05:13:23Z</dcterms:created>
  <dcterms:modified xsi:type="dcterms:W3CDTF">2015-02-11T04:22:42Z</dcterms:modified>
</cp:coreProperties>
</file>